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0" r:id="rId9"/>
  </p:sldIdLst>
  <p:sldSz cx="9144000" cy="6858000" type="screen4x3"/>
  <p:notesSz cx="6797675" cy="98567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5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259F"/>
    <a:srgbClr val="5C6670"/>
    <a:srgbClr val="A50034"/>
    <a:srgbClr val="B8B8B8"/>
    <a:srgbClr val="6D5047"/>
    <a:srgbClr val="A8B5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310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4F390-6B51-0142-909E-2B00B502133B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9928F-3235-4A44-9EFB-721250788F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4036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886BC-D6FA-432E-8229-C900A3CC2B28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6223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61DF1-DA3B-4BE7-996B-D3A5EFCFD6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24689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61DF1-DA3B-4BE7-996B-D3A5EFCFD60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159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161DF1-DA3B-4BE7-996B-D3A5EFCFD60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5159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mines-stetienne.fr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3140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63888" y="2492896"/>
            <a:ext cx="5112568" cy="1362075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63888" y="3933057"/>
            <a:ext cx="5112568" cy="129614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DCBE-7A55-B949-9A92-C14665F7BE18}" type="datetime1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Modèle de présentation Mines Saint-Étienne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hlinkClick r:id="rId2"/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836712"/>
            <a:ext cx="1872208" cy="1872208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5805263"/>
            <a:ext cx="9144000" cy="10752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3527914" y="5445224"/>
            <a:ext cx="1874777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5402691" y="5445224"/>
            <a:ext cx="1874777" cy="2880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 userDrawn="1"/>
        </p:nvSpPr>
        <p:spPr>
          <a:xfrm>
            <a:off x="7277468" y="5445224"/>
            <a:ext cx="1874777" cy="288032"/>
          </a:xfrm>
          <a:prstGeom prst="rect">
            <a:avLst/>
          </a:prstGeom>
          <a:solidFill>
            <a:srgbClr val="5F2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 descr="slogan.pdf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65" b="17742"/>
          <a:stretch/>
        </p:blipFill>
        <p:spPr>
          <a:xfrm>
            <a:off x="2195736" y="5948194"/>
            <a:ext cx="5184576" cy="75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69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42686" y="1556793"/>
            <a:ext cx="7211144" cy="403244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2A2B-AEBC-BD4C-9373-FF59CE667F00}" type="datetime1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024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692696"/>
            <a:ext cx="2057400" cy="5433467"/>
          </a:xfrm>
        </p:spPr>
        <p:txBody>
          <a:bodyPr vert="eaVert"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92696"/>
            <a:ext cx="6019800" cy="5433467"/>
          </a:xfrm>
        </p:spPr>
        <p:txBody>
          <a:bodyPr vert="eaVert"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F062A-420D-0F45-BDF1-E1BD85336BD1}" type="datetime1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1134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e interca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491880" y="2348880"/>
            <a:ext cx="4966320" cy="1251570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91880" y="3886200"/>
            <a:ext cx="4968552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5C667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527914" y="1844824"/>
            <a:ext cx="1874777" cy="28803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5402691" y="1844824"/>
            <a:ext cx="1874777" cy="2880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7277468" y="1844824"/>
            <a:ext cx="1874777" cy="288032"/>
          </a:xfrm>
          <a:prstGeom prst="rect">
            <a:avLst/>
          </a:prstGeom>
          <a:solidFill>
            <a:srgbClr val="5F2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0" y="332656"/>
            <a:ext cx="2051720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57B98-39B8-594E-BCA5-4B2F11853FB4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9025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5C35-6F3E-3D43-AF1E-C21173E9EC1A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9841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5573-08A6-2A4F-B129-0AEE31C51065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221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5663E-BA71-564A-BA3D-9A023DB819EC}" type="datetime1">
              <a:rPr lang="fr-FR" smtClean="0"/>
              <a:t>05/06/2015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771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78AA-457C-8F46-B6D1-9CEB83551888}" type="datetime1">
              <a:rPr lang="fr-FR" smtClean="0"/>
              <a:t>05/06/2015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439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45ED2-89BE-FD46-95A1-E040EF5E2AFE}" type="datetime1">
              <a:rPr lang="fr-FR" smtClean="0"/>
              <a:t>05/06/2015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511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5656" y="273050"/>
            <a:ext cx="1989857" cy="7796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68760"/>
            <a:ext cx="3008313" cy="48574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683D6-2B90-0E4F-95A9-B91BFBE6BB90}" type="datetime1">
              <a:rPr lang="fr-FR" smtClean="0"/>
              <a:t>05/06/2015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4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33010-558B-0F4C-9348-743AE022E0D1}" type="datetime1">
              <a:rPr lang="fr-FR" smtClean="0"/>
              <a:t>05/06/2015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441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mines-stetienne.fr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384053"/>
            <a:ext cx="1402632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dirty="0"/>
          </a:p>
        </p:txBody>
      </p:sp>
      <p:sp>
        <p:nvSpPr>
          <p:cNvPr id="14" name="Rectangle 13"/>
          <p:cNvSpPr/>
          <p:nvPr/>
        </p:nvSpPr>
        <p:spPr>
          <a:xfrm>
            <a:off x="4067944" y="6384053"/>
            <a:ext cx="4104456" cy="3600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66" y="6381328"/>
            <a:ext cx="533086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bg1"/>
                </a:solidFill>
                <a:effectLst/>
              </a:defRPr>
            </a:lvl1pPr>
          </a:lstStyle>
          <a:p>
            <a:fld id="{3A5F5595-61AE-4AA6-B423-33EDBD1DAE1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75656" y="428"/>
            <a:ext cx="7211144" cy="11243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2686" y="1556793"/>
            <a:ext cx="7211144" cy="4485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9552" y="6381328"/>
            <a:ext cx="870010" cy="3600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AC17D8C2-DA1A-D44B-BAF0-CC695664A119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67944" y="6381328"/>
            <a:ext cx="4104456" cy="360000"/>
          </a:xfrm>
          <a:prstGeom prst="rect">
            <a:avLst/>
          </a:prstGeom>
          <a:solidFill>
            <a:srgbClr val="5F259F"/>
          </a:solidFill>
        </p:spPr>
        <p:txBody>
          <a:bodyPr vert="horz" lIns="91440" tIns="45720" rIns="14400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algn="r"/>
            <a:r>
              <a:rPr lang="fr-FR" dirty="0" smtClean="0"/>
              <a:t>École des Mines de Saint-Étienne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0" y="692696"/>
            <a:ext cx="467544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467544" y="692696"/>
            <a:ext cx="467544" cy="360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935088" y="692696"/>
            <a:ext cx="467544" cy="360040"/>
          </a:xfrm>
          <a:prstGeom prst="rect">
            <a:avLst/>
          </a:prstGeom>
          <a:solidFill>
            <a:srgbClr val="5F2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5F259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75656" y="6381328"/>
            <a:ext cx="2520280" cy="3600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/>
              <a:t>Institut Mines-Télécom</a:t>
            </a:r>
            <a:endParaRPr lang="fr-FR" sz="1000" dirty="0"/>
          </a:p>
        </p:txBody>
      </p:sp>
      <p:pic>
        <p:nvPicPr>
          <p:cNvPr id="12" name="Image 11">
            <a:hlinkClick r:id="rId13"/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42676"/>
            <a:ext cx="791564" cy="79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44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rgbClr val="5F259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5F259F"/>
        </a:buClr>
        <a:buSzPct val="100000"/>
        <a:buFont typeface="Wingdings" pitchFamily="2" charset="2"/>
        <a:buChar char="n"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spcBef>
          <a:spcPct val="20000"/>
        </a:spcBef>
        <a:buClr>
          <a:srgbClr val="5C6670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1489"/>
        </a:buClr>
        <a:buFont typeface="Arial" pitchFamily="34" charset="0"/>
        <a:buChar char="─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mines-stetienne.fr/" TargetMode="External"/><Relationship Id="rId7" Type="http://schemas.openxmlformats.org/officeDocument/2006/relationships/hyperlink" Target="https://www.facebook.com/MinesSaintEtienne" TargetMode="Externa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http://blogrecherche.wp.mines-telecom.fr/" TargetMode="External"/><Relationship Id="rId5" Type="http://schemas.openxmlformats.org/officeDocument/2006/relationships/hyperlink" Target="https://twitter.com/MINES_StEtienne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hyperlink" Target="https://plus.google.com/10023117579529098754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MINES Saint-Étienne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Schéma directeur du SI-Scientifique </a:t>
            </a:r>
          </a:p>
        </p:txBody>
      </p:sp>
      <p:pic>
        <p:nvPicPr>
          <p:cNvPr id="6" name="Image 5" descr="slogan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65" b="17742"/>
          <a:stretch/>
        </p:blipFill>
        <p:spPr>
          <a:xfrm>
            <a:off x="2195736" y="5948194"/>
            <a:ext cx="5184576" cy="75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 directeur du SI-Scientifique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9793" y="1484784"/>
            <a:ext cx="7211144" cy="448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Organisation Générale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Vision métier</a:t>
            </a:r>
          </a:p>
          <a:p>
            <a:pPr lvl="1"/>
            <a:r>
              <a:rPr lang="fr-FR" dirty="0" smtClean="0"/>
              <a:t>LES CENTRES : La Recherche</a:t>
            </a:r>
            <a:endParaRPr lang="fr-FR" dirty="0"/>
          </a:p>
          <a:p>
            <a:r>
              <a:rPr lang="fr-FR" dirty="0" smtClean="0"/>
              <a:t>Vision fonctionnelle</a:t>
            </a:r>
          </a:p>
          <a:p>
            <a:pPr lvl="1"/>
            <a:r>
              <a:rPr lang="fr-FR" dirty="0" smtClean="0"/>
              <a:t>DRI : Maintien de l’intégrité des fonctions et des données</a:t>
            </a:r>
            <a:endParaRPr lang="fr-FR" dirty="0"/>
          </a:p>
          <a:p>
            <a:r>
              <a:rPr lang="fr-FR" dirty="0" smtClean="0"/>
              <a:t>Vision technique</a:t>
            </a:r>
            <a:endParaRPr lang="fr-FR" dirty="0"/>
          </a:p>
          <a:p>
            <a:pPr lvl="1"/>
            <a:r>
              <a:rPr lang="fr-FR" dirty="0" smtClean="0"/>
              <a:t>SG : Maintien de l’intégrité de l’environnent</a:t>
            </a:r>
            <a:r>
              <a:rPr lang="fr-FR" dirty="0"/>
              <a:t>		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4E66-7711-3747-BC40-FBD3FD54BAE2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École des Mines de Saint-Étienne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664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 directeur du SI-Scientifique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9793" y="1484784"/>
            <a:ext cx="7211144" cy="448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Infrastructure métier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2400" dirty="0" smtClean="0"/>
              <a:t>Un SI Scientifique pour tous les centres</a:t>
            </a:r>
            <a:endParaRPr lang="fr-FR" dirty="0" smtClean="0"/>
          </a:p>
          <a:p>
            <a:r>
              <a:rPr lang="fr-FR" dirty="0" smtClean="0"/>
              <a:t>Projets de recherche</a:t>
            </a:r>
          </a:p>
          <a:p>
            <a:r>
              <a:rPr lang="fr-FR" dirty="0" smtClean="0"/>
              <a:t>Pôle simulation et calcul</a:t>
            </a:r>
          </a:p>
          <a:p>
            <a:r>
              <a:rPr lang="fr-FR" dirty="0" smtClean="0"/>
              <a:t>CMP</a:t>
            </a:r>
          </a:p>
          <a:p>
            <a:r>
              <a:rPr lang="fr-FR" dirty="0" smtClean="0"/>
              <a:t>…</a:t>
            </a:r>
            <a:r>
              <a:rPr lang="fr-FR" dirty="0"/>
              <a:t>		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4E66-7711-3747-BC40-FBD3FD54BAE2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École des Mines de Saint-Étienne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94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 directeur du SI-Scientifique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9793" y="1484784"/>
            <a:ext cx="7211144" cy="448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Infrastructure fonctionnelle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Responsabilité DRI</a:t>
            </a:r>
          </a:p>
          <a:p>
            <a:r>
              <a:rPr lang="fr-FR" dirty="0" smtClean="0"/>
              <a:t>Financement</a:t>
            </a:r>
          </a:p>
          <a:p>
            <a:r>
              <a:rPr lang="fr-FR" dirty="0" smtClean="0"/>
              <a:t>Organisation</a:t>
            </a:r>
          </a:p>
          <a:p>
            <a:r>
              <a:rPr lang="fr-FR" dirty="0" smtClean="0"/>
              <a:t>Gestion des applications spécifiques</a:t>
            </a:r>
          </a:p>
          <a:p>
            <a:r>
              <a:rPr lang="fr-FR" dirty="0" smtClean="0"/>
              <a:t>Besoin d’un ingénieur ressource ?</a:t>
            </a:r>
            <a:r>
              <a:rPr lang="fr-FR" dirty="0"/>
              <a:t>		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4E66-7711-3747-BC40-FBD3FD54BAE2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École des Mines de Saint-Étienne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371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 directeur du SI-Scientifique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9793" y="1484784"/>
            <a:ext cx="7211144" cy="448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Infrastructure technique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Responsabilité SG (Services techniques + DSI)</a:t>
            </a:r>
          </a:p>
          <a:p>
            <a:r>
              <a:rPr lang="fr-FR" dirty="0" smtClean="0"/>
              <a:t>Gestions des locaux serveurs</a:t>
            </a:r>
          </a:p>
          <a:p>
            <a:r>
              <a:rPr lang="fr-FR" dirty="0" smtClean="0"/>
              <a:t>Services communs</a:t>
            </a:r>
          </a:p>
          <a:p>
            <a:r>
              <a:rPr lang="fr-FR" dirty="0" smtClean="0"/>
              <a:t>Sécurité (locaux et données)</a:t>
            </a:r>
          </a:p>
          <a:p>
            <a:r>
              <a:rPr lang="fr-FR" dirty="0" smtClean="0"/>
              <a:t>Stockage des données sur supports communs</a:t>
            </a:r>
          </a:p>
          <a:p>
            <a:r>
              <a:rPr lang="fr-FR" dirty="0" smtClean="0"/>
              <a:t>Sauvegardes</a:t>
            </a:r>
          </a:p>
          <a:p>
            <a:r>
              <a:rPr lang="fr-FR" dirty="0" smtClean="0"/>
              <a:t>Achats</a:t>
            </a:r>
            <a:r>
              <a:rPr lang="fr-FR" dirty="0"/>
              <a:t>		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4E66-7711-3747-BC40-FBD3FD54BAE2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École des Mines de Saint-Étienne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935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 directeur du SI-Scientifique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9793" y="1484784"/>
            <a:ext cx="7211144" cy="448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Le Support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La DSI (Fayol + CMP)</a:t>
            </a:r>
          </a:p>
          <a:p>
            <a:r>
              <a:rPr lang="fr-FR" dirty="0" smtClean="0"/>
              <a:t>Pôle support CIS /SPIN / SMS</a:t>
            </a:r>
            <a:r>
              <a:rPr lang="fr-FR" dirty="0"/>
              <a:t>		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4E66-7711-3747-BC40-FBD3FD54BAE2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École des Mines de Saint-Étienne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185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 directeur du SI-Scientifique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39793" y="1484784"/>
            <a:ext cx="7211144" cy="4485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		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A4E66-7711-3747-BC40-FBD3FD54BAE2}" type="datetime1">
              <a:rPr lang="fr-FR" smtClean="0"/>
              <a:t>05/06/2015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dirty="0"/>
              <a:t>École des Mines de Saint-Étienne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F5595-61AE-4AA6-B423-33EDBD1DAE12}" type="slidenum">
              <a:rPr lang="fr-FR" smtClean="0"/>
              <a:pPr/>
              <a:t>7</a:t>
            </a:fld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612" y="1343025"/>
            <a:ext cx="6200775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6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3563888" y="2492897"/>
            <a:ext cx="5400600" cy="864096"/>
          </a:xfrm>
        </p:spPr>
        <p:txBody>
          <a:bodyPr>
            <a:normAutofit/>
          </a:bodyPr>
          <a:lstStyle/>
          <a:p>
            <a:r>
              <a:rPr lang="fr-FR" sz="340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Merci de votre attention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3563888" y="3501008"/>
            <a:ext cx="5112568" cy="1728193"/>
          </a:xfrm>
        </p:spPr>
        <p:txBody>
          <a:bodyPr>
            <a:normAutofit/>
          </a:bodyPr>
          <a:lstStyle/>
          <a:p>
            <a:r>
              <a:rPr lang="fr-FR" dirty="0" smtClean="0">
                <a:hlinkClick r:id="rId3"/>
              </a:rPr>
              <a:t>www.mines-stetienne.fr</a:t>
            </a:r>
            <a:endParaRPr lang="fr-FR" dirty="0"/>
          </a:p>
          <a:p>
            <a:endParaRPr lang="fr-FR" dirty="0" smtClean="0"/>
          </a:p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Une école de l'Institut Mines-Télécom</a:t>
            </a:r>
          </a:p>
        </p:txBody>
      </p:sp>
      <p:pic>
        <p:nvPicPr>
          <p:cNvPr id="6" name="Image 5" descr="slogan.pdf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65" b="17742"/>
          <a:stretch/>
        </p:blipFill>
        <p:spPr>
          <a:xfrm>
            <a:off x="2195736" y="5948194"/>
            <a:ext cx="5184576" cy="757662"/>
          </a:xfrm>
          <a:prstGeom prst="rect">
            <a:avLst/>
          </a:prstGeom>
        </p:spPr>
      </p:pic>
      <p:pic>
        <p:nvPicPr>
          <p:cNvPr id="1026" name="Picture 2" descr="Twitter Mines Saint-Etienn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248" y="407707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acebook Mines Saint-Etienne">
            <a:hlinkClick r:id="rId7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056" y="407707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oogle+ Mines Saint-Etienne">
            <a:hlinkClick r:id="rId9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482" y="407707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Blog Mines Saint-Etienne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368" y="4077072"/>
            <a:ext cx="36004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36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Télécom Bretagne">
  <a:themeElements>
    <a:clrScheme name="Personnalisée 3">
      <a:dk1>
        <a:srgbClr val="000000"/>
      </a:dk1>
      <a:lt1>
        <a:srgbClr val="FFFFFF"/>
      </a:lt1>
      <a:dk2>
        <a:srgbClr val="5F259F"/>
      </a:dk2>
      <a:lt2>
        <a:srgbClr val="5C6670"/>
      </a:lt2>
      <a:accent1>
        <a:srgbClr val="5F259F"/>
      </a:accent1>
      <a:accent2>
        <a:srgbClr val="000000"/>
      </a:accent2>
      <a:accent3>
        <a:srgbClr val="001489"/>
      </a:accent3>
      <a:accent4>
        <a:srgbClr val="5F259F"/>
      </a:accent4>
      <a:accent5>
        <a:srgbClr val="000000"/>
      </a:accent5>
      <a:accent6>
        <a:srgbClr val="6D5047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Words>188</Words>
  <Application>Microsoft Office PowerPoint</Application>
  <PresentationFormat>Affichage à l'écran (4:3)</PresentationFormat>
  <Paragraphs>68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Modèle Télécom Bretagne</vt:lpstr>
      <vt:lpstr>MINES Saint-Étienne</vt:lpstr>
      <vt:lpstr>Schéma directeur du SI-Scientifique</vt:lpstr>
      <vt:lpstr>Schéma directeur du SI-Scientifique</vt:lpstr>
      <vt:lpstr>Schéma directeur du SI-Scientifique</vt:lpstr>
      <vt:lpstr>Schéma directeur du SI-Scientifique</vt:lpstr>
      <vt:lpstr>Schéma directeur du SI-Scientifique</vt:lpstr>
      <vt:lpstr>Schéma directeur du SI-Scientifique</vt:lpstr>
      <vt:lpstr>Merci de votre attention</vt:lpstr>
    </vt:vector>
  </TitlesOfParts>
  <Company>Institut Mines-Télécom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Gilles Charpenel;Implica</dc:creator>
  <cp:lastModifiedBy>BERTHET Dominique</cp:lastModifiedBy>
  <cp:revision>60</cp:revision>
  <cp:lastPrinted>2015-06-05T14:17:11Z</cp:lastPrinted>
  <dcterms:created xsi:type="dcterms:W3CDTF">2013-01-04T16:51:24Z</dcterms:created>
  <dcterms:modified xsi:type="dcterms:W3CDTF">2015-06-05T14:57:01Z</dcterms:modified>
</cp:coreProperties>
</file>